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9" r:id="rId2"/>
    <p:sldId id="256" r:id="rId3"/>
    <p:sldId id="260" r:id="rId4"/>
    <p:sldId id="263" r:id="rId5"/>
    <p:sldId id="265" r:id="rId6"/>
    <p:sldId id="266" r:id="rId7"/>
    <p:sldId id="267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CCFFFF"/>
    <a:srgbClr val="EE32D8"/>
    <a:srgbClr val="00FF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468" y="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E22CD-853B-40DE-A6D6-091C0AE54C5F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789F98-6FF6-437C-9D80-7861CD6B38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123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116D6-A268-4AED-A0BC-A761DFF32BF2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94D8-6D55-4D3F-B34B-B518398CC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145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116D6-A268-4AED-A0BC-A761DFF32BF2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94D8-6D55-4D3F-B34B-B518398CC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268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116D6-A268-4AED-A0BC-A761DFF32BF2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94D8-6D55-4D3F-B34B-B518398CC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020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116D6-A268-4AED-A0BC-A761DFF32BF2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94D8-6D55-4D3F-B34B-B518398CC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618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116D6-A268-4AED-A0BC-A761DFF32BF2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94D8-6D55-4D3F-B34B-B518398CC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494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116D6-A268-4AED-A0BC-A761DFF32BF2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94D8-6D55-4D3F-B34B-B518398CC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963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116D6-A268-4AED-A0BC-A761DFF32BF2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94D8-6D55-4D3F-B34B-B518398CC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682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116D6-A268-4AED-A0BC-A761DFF32BF2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94D8-6D55-4D3F-B34B-B518398CC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085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116D6-A268-4AED-A0BC-A761DFF32BF2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94D8-6D55-4D3F-B34B-B518398CC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954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116D6-A268-4AED-A0BC-A761DFF32BF2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94D8-6D55-4D3F-B34B-B518398CC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933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116D6-A268-4AED-A0BC-A761DFF32BF2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94D8-6D55-4D3F-B34B-B518398CC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674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116D6-A268-4AED-A0BC-A761DFF32BF2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A94D8-6D55-4D3F-B34B-B518398CC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011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2880" y="1981899"/>
            <a:ext cx="11667744" cy="23876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Фотоотчет 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«Опытно- экспериментальная деятельность»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группа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558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119446" y="328246"/>
            <a:ext cx="55567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 </a:t>
            </a: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«Экспериментирования</a:t>
            </a:r>
            <a:r>
              <a:rPr lang="ru-RU" sz="3200" dirty="0" smtClean="0"/>
              <a:t>» </a:t>
            </a:r>
            <a:endParaRPr lang="ru-RU" sz="3200" dirty="0"/>
          </a:p>
        </p:txBody>
      </p:sp>
      <p:pic>
        <p:nvPicPr>
          <p:cNvPr id="1026" name="Picture 2" descr="C:\Users\днс\Desktop\эксперимент\IMG_20230207_07191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339" y="598969"/>
            <a:ext cx="4210051" cy="5613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днс\Desktop\эксперимент\IMG_20230207_07361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606" y="1489332"/>
            <a:ext cx="3542278" cy="4723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282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224016" y="512064"/>
            <a:ext cx="53522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Опыт: «Простая и соленая вода».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773168"/>
            <a:ext cx="585825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показать, что </a:t>
            </a: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соленая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вода тяжелее, поэтому </a:t>
            </a: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яйцо в стакане с соленой водой всплывает. Плавать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 море </a:t>
            </a: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легче, т.к. вода в море соленая, а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 </a:t>
            </a: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реке пресная.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днс\Desktop\эксперимент\IMG_20230206_16111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542" y="512064"/>
            <a:ext cx="3269955" cy="4359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днс\Desktop\эксперимент\IMG_20230206_16112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8242" y="1568973"/>
            <a:ext cx="3848986" cy="5131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00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236208" y="438912"/>
            <a:ext cx="59557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Опыт: «Как вода зашла в перевернутый стакан?»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8976" y="4974336"/>
            <a:ext cx="64800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показать, что когда свеча затухает, нагретый воздух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выходит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стакана, благодаря разности атмосферного давления внутри стакана, вода втягивается в стакан.</a:t>
            </a:r>
          </a:p>
        </p:txBody>
      </p:sp>
      <p:pic>
        <p:nvPicPr>
          <p:cNvPr id="2050" name="Picture 2" descr="C:\Users\днс\Desktop\эксперимент\IMG_20230206_15562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311" y="244550"/>
            <a:ext cx="6306381" cy="4729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днс\Desktop\эксперимент\IMG_20230206_16053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826" y="1516130"/>
            <a:ext cx="3873254" cy="5164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406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4974336"/>
            <a:ext cx="6284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Цель: Показать, что магнит притягивает металлические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предметы, но может отталкивать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26480" y="402336"/>
            <a:ext cx="6065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Опыт: «Что такое магнит».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5" name="Picture 3" descr="C:\Users\днс\Desktop\эксперимент\IMG_20230206_15494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724" y="308343"/>
            <a:ext cx="3525136" cy="4700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днс\Desktop\эксперимент\IMG_20230206_15444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433" y="1420274"/>
            <a:ext cx="3910832" cy="5214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340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32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26480" y="694944"/>
            <a:ext cx="60655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Опыт: </a:t>
            </a:r>
            <a:r>
              <a:rPr lang="ru-RU" sz="2800" dirty="0" smtClean="0"/>
              <a:t>«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достать металлический предмет из воды, не замочив рук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?»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44354" y="4681264"/>
            <a:ext cx="553516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Цель:</a:t>
            </a:r>
            <a:r>
              <a:rPr lang="ru-RU" dirty="0"/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показать детям, что магнит притягивает металлические предметы даже в воде. Скользя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магнитом по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стенке стакана 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водой,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лежат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скрепки,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вытащить их, не замочив рук.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C:\Users\днс\Desktop\эксперимент\IMG_20230206_15512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724" y="250441"/>
            <a:ext cx="3323118" cy="4430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днс\Desktop\эксперимент\IMG_20230206_15513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6194" y="1906168"/>
            <a:ext cx="3510959" cy="4681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9926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217142" y="445477"/>
            <a:ext cx="59748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Опыт: </a:t>
            </a:r>
            <a:r>
              <a:rPr lang="ru-RU" sz="2800" dirty="0" smtClean="0"/>
              <a:t>«</a:t>
            </a:r>
            <a:r>
              <a:rPr lang="ru-RU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Понятие об электрических зарядах</a:t>
            </a:r>
            <a:r>
              <a:rPr lang="ru-RU" sz="2800" dirty="0" smtClean="0"/>
              <a:t>»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48142" y="4795897"/>
            <a:ext cx="58849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Показать, если потереть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шар 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шерсть,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еще лучше о свои волосы,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увидеть,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шар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начнет притягивать мелкую фольгу и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прилипать буквально ко всем предметам в комнате: к шкафу, к стенке, а самое главное - к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ребенку.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днс\Desktop\эксперимент\IMG_20230207_0923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790" y="552894"/>
            <a:ext cx="3168503" cy="4224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днс\Desktop\эксперимент\IMG_20230207_09205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224" y="1399584"/>
            <a:ext cx="3771900" cy="5029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25308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213</Words>
  <Application>Microsoft Office PowerPoint</Application>
  <PresentationFormat>Произвольный</PresentationFormat>
  <Paragraphs>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Фотоотчет  «Опытно- экспериментальная деятельность» средняя группа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Артём Бонд</dc:creator>
  <cp:lastModifiedBy>днс</cp:lastModifiedBy>
  <cp:revision>39</cp:revision>
  <dcterms:created xsi:type="dcterms:W3CDTF">2017-02-10T17:35:39Z</dcterms:created>
  <dcterms:modified xsi:type="dcterms:W3CDTF">2023-02-07T08:06:36Z</dcterms:modified>
</cp:coreProperties>
</file>